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Fugaz One"/>
      <p:regular r:id="rId22"/>
    </p:embeddedFont>
    <p:embeddedFont>
      <p:font typeface="Ultra"/>
      <p:regular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1C705C-9F62-4517-8587-253CACC594F7}">
  <a:tblStyle styleId="{551C705C-9F62-4517-8587-253CACC594F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FugazOne-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24" Type="http://schemas.openxmlformats.org/officeDocument/2006/relationships/font" Target="fonts/AlfaSlabOne-regular.fntdata"/><Relationship Id="rId12" Type="http://schemas.openxmlformats.org/officeDocument/2006/relationships/slide" Target="slides/slide7.xml"/><Relationship Id="rId23" Type="http://schemas.openxmlformats.org/officeDocument/2006/relationships/font" Target="fonts/Ultr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open?id=106XCEq9sFdCUBJycVSEBDgOZOiG-OwwG6HCkoVdhrLk" TargetMode="External"/><Relationship Id="rId3" Type="http://schemas.openxmlformats.org/officeDocument/2006/relationships/hyperlink" Target="https://docs.google.com/spreadsheets/d/1xLZe3Eco3ODajHqJLxUU2sa6iZ00Jcmql9ZxwI13XcY/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7yMqaSNO1LzFuT6xBdl1Et9lEYYqOIabOgzkwRwpA8w/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OA7uGZl6F9r7WqvLB5wdYC4moLpWXVu3qNOeP90XI5w/edit?usp=sharing" TargetMode="External"/><Relationship Id="rId3" Type="http://schemas.openxmlformats.org/officeDocument/2006/relationships/hyperlink" Target="https://bigthink.com/scotty-hendricks/six-logical-fallacies-youll-hear-this-election-season-and-how-to-beat-the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61ca81aa8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1ca81aa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3aafee0a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3aafee0a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Might be worth linking back to the starter question, to ensure students understand what Byron meant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 is the banner for the lesson (see image above) - post-its can be displayed around it</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3">
                  <a:extLst>
                    <a:ext uri="{A12FA001-AC4F-418D-AE19-62706E023703}">
                      <ahyp:hlinkClr val="tx"/>
                    </a:ext>
                  </a:extLst>
                </a:hlinkClick>
              </a:rPr>
              <a:t>BQ6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c432511a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c432511a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d340903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d340903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BQ6,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3aafee0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3aafee0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Ensure that the students understand the different terms, particularly ‘bigot’.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Image of Lord Byron from the National Portrait Gallery, London, image in the public domain. His quote is where the lesson gets its title (see exit question on final slide).</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3aafee0a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3aafee0a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3aafee0a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3aafee0a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2"/>
              </a:rPr>
              <a:t>This handout</a:t>
            </a:r>
            <a:r>
              <a:rPr lang="en-GB">
                <a:latin typeface="Proxima Nova"/>
                <a:ea typeface="Proxima Nova"/>
                <a:cs typeface="Proxima Nova"/>
                <a:sym typeface="Proxima Nova"/>
              </a:rPr>
              <a:t> can be used by the students to record this information as you deliver the lesson.</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3aafee0a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3aafee0a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Discuss students’ responses to the video.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Add the terms ‘going from the general to the specific’ for deduction, and ‘going from the specific to the general’ for induction.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Link induction to generalizations and stereotyping. Are these always invalid? Can they help us to understand the world?</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3aafee0a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3aafee0a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Animated slide.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Pause after the valid syllogism, and ask students to come up with other examples.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Try to make these as real as possible. Do the same after invalid syllogisms.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Jenga image illustrates the ‘building block’ nature of syllogisms - it stands up only when the pieces are placed in a valid way.</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3aafee0a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3aafee0a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Link is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Get students to be honest about using fallacies.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Point out why it’s great to be aware of fallacies - you can pick anyone’s argument apart in seconds, you realize your own weaknesses when you apply reasoning, and overall, it helps us to avoid being misled and manipulated by other people.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u="sng">
                <a:solidFill>
                  <a:schemeClr val="hlink"/>
                </a:solidFill>
                <a:latin typeface="Proxima Nova"/>
                <a:ea typeface="Proxima Nova"/>
                <a:cs typeface="Proxima Nova"/>
                <a:sym typeface="Proxima Nova"/>
                <a:hlinkClick r:id="rId3"/>
              </a:rPr>
              <a:t>Here</a:t>
            </a:r>
            <a:r>
              <a:rPr lang="en-GB">
                <a:latin typeface="Proxima Nova"/>
                <a:ea typeface="Proxima Nova"/>
                <a:cs typeface="Proxima Nova"/>
                <a:sym typeface="Proxima Nova"/>
              </a:rPr>
              <a:t> is an article that helps understand the importance of being able to recognize logical fallacies.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last slide for rationale behind the image.</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3aafee0a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3aafee0a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c43251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c43251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9">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2">
  <p:cSld name="AUTOLAYOUT_21">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chemeClr val="dk1"/>
                </a:solidFill>
              </a:defRPr>
            </a:lvl1pPr>
            <a:lvl2pPr lvl="1" rtl="0" algn="l">
              <a:lnSpc>
                <a:spcPct val="100000"/>
              </a:lnSpc>
              <a:spcBef>
                <a:spcPts val="0"/>
              </a:spcBef>
              <a:spcAft>
                <a:spcPts val="0"/>
              </a:spcAft>
              <a:buClr>
                <a:schemeClr val="dk1"/>
              </a:buClr>
              <a:buSzPts val="3000"/>
              <a:buNone/>
              <a:defRPr b="1" sz="3000">
                <a:solidFill>
                  <a:schemeClr val="dk1"/>
                </a:solidFill>
              </a:defRPr>
            </a:lvl2pPr>
            <a:lvl3pPr lvl="2" rtl="0" algn="l">
              <a:lnSpc>
                <a:spcPct val="100000"/>
              </a:lnSpc>
              <a:spcBef>
                <a:spcPts val="0"/>
              </a:spcBef>
              <a:spcAft>
                <a:spcPts val="0"/>
              </a:spcAft>
              <a:buClr>
                <a:schemeClr val="dk1"/>
              </a:buClr>
              <a:buSzPts val="3000"/>
              <a:buNone/>
              <a:defRPr b="1" sz="3000">
                <a:solidFill>
                  <a:schemeClr val="dk1"/>
                </a:solidFill>
              </a:defRPr>
            </a:lvl3pPr>
            <a:lvl4pPr lvl="3" rtl="0" algn="l">
              <a:lnSpc>
                <a:spcPct val="100000"/>
              </a:lnSpc>
              <a:spcBef>
                <a:spcPts val="0"/>
              </a:spcBef>
              <a:spcAft>
                <a:spcPts val="0"/>
              </a:spcAft>
              <a:buClr>
                <a:schemeClr val="dk1"/>
              </a:buClr>
              <a:buSzPts val="3000"/>
              <a:buNone/>
              <a:defRPr b="1" sz="3000">
                <a:solidFill>
                  <a:schemeClr val="dk1"/>
                </a:solidFill>
              </a:defRPr>
            </a:lvl4pPr>
            <a:lvl5pPr lvl="4" rtl="0" algn="l">
              <a:lnSpc>
                <a:spcPct val="100000"/>
              </a:lnSpc>
              <a:spcBef>
                <a:spcPts val="0"/>
              </a:spcBef>
              <a:spcAft>
                <a:spcPts val="0"/>
              </a:spcAft>
              <a:buClr>
                <a:schemeClr val="dk1"/>
              </a:buClr>
              <a:buSzPts val="3000"/>
              <a:buNone/>
              <a:defRPr b="1" sz="3000">
                <a:solidFill>
                  <a:schemeClr val="dk1"/>
                </a:solidFill>
              </a:defRPr>
            </a:lvl5pPr>
            <a:lvl6pPr lvl="5" rtl="0" algn="l">
              <a:lnSpc>
                <a:spcPct val="100000"/>
              </a:lnSpc>
              <a:spcBef>
                <a:spcPts val="0"/>
              </a:spcBef>
              <a:spcAft>
                <a:spcPts val="0"/>
              </a:spcAft>
              <a:buClr>
                <a:schemeClr val="dk1"/>
              </a:buClr>
              <a:buSzPts val="3000"/>
              <a:buNone/>
              <a:defRPr b="1" sz="3000">
                <a:solidFill>
                  <a:schemeClr val="dk1"/>
                </a:solidFill>
              </a:defRPr>
            </a:lvl6pPr>
            <a:lvl7pPr lvl="6" rtl="0" algn="l">
              <a:lnSpc>
                <a:spcPct val="100000"/>
              </a:lnSpc>
              <a:spcBef>
                <a:spcPts val="0"/>
              </a:spcBef>
              <a:spcAft>
                <a:spcPts val="0"/>
              </a:spcAft>
              <a:buClr>
                <a:schemeClr val="dk1"/>
              </a:buClr>
              <a:buSzPts val="3000"/>
              <a:buNone/>
              <a:defRPr b="1" sz="3000">
                <a:solidFill>
                  <a:schemeClr val="dk1"/>
                </a:solidFill>
              </a:defRPr>
            </a:lvl7pPr>
            <a:lvl8pPr lvl="7" rtl="0" algn="l">
              <a:lnSpc>
                <a:spcPct val="100000"/>
              </a:lnSpc>
              <a:spcBef>
                <a:spcPts val="0"/>
              </a:spcBef>
              <a:spcAft>
                <a:spcPts val="0"/>
              </a:spcAft>
              <a:buClr>
                <a:schemeClr val="dk1"/>
              </a:buClr>
              <a:buSzPts val="3000"/>
              <a:buNone/>
              <a:defRPr b="1" sz="3000">
                <a:solidFill>
                  <a:schemeClr val="dk1"/>
                </a:solidFill>
              </a:defRPr>
            </a:lvl8pPr>
            <a:lvl9pPr lvl="8" rtl="0" algn="l">
              <a:lnSpc>
                <a:spcPct val="100000"/>
              </a:lnSpc>
              <a:spcBef>
                <a:spcPts val="0"/>
              </a:spcBef>
              <a:spcAft>
                <a:spcPts val="0"/>
              </a:spcAft>
              <a:buClr>
                <a:schemeClr val="dk1"/>
              </a:buClr>
              <a:buSzPts val="3000"/>
              <a:buNone/>
              <a:defRPr b="1" sz="3000">
                <a:solidFill>
                  <a:schemeClr val="dk1"/>
                </a:solidFill>
              </a:defRPr>
            </a:lvl9pPr>
          </a:lstStyle>
          <a:p/>
        </p:txBody>
      </p:sp>
      <p:sp>
        <p:nvSpPr>
          <p:cNvPr id="61" name="Google Shape;61;p14"/>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AUTOLAYOUT_15">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rot="-5400000">
            <a:off x="-620225" y="1797500"/>
            <a:ext cx="4064100" cy="1506900"/>
          </a:xfrm>
          <a:prstGeom prst="rect">
            <a:avLst/>
          </a:prstGeom>
          <a:noFill/>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4800"/>
              <a:buNone/>
              <a:defRPr b="1" sz="4800">
                <a:solidFill>
                  <a:srgbClr val="284F7D"/>
                </a:solidFill>
              </a:defRPr>
            </a:lvl1pPr>
            <a:lvl2pPr lvl="1" rtl="0" algn="r">
              <a:lnSpc>
                <a:spcPct val="100000"/>
              </a:lnSpc>
              <a:spcBef>
                <a:spcPts val="0"/>
              </a:spcBef>
              <a:spcAft>
                <a:spcPts val="0"/>
              </a:spcAft>
              <a:buClr>
                <a:schemeClr val="dk1"/>
              </a:buClr>
              <a:buSzPts val="4800"/>
              <a:buNone/>
              <a:defRPr b="1" sz="4800">
                <a:solidFill>
                  <a:srgbClr val="284F7D"/>
                </a:solidFill>
              </a:defRPr>
            </a:lvl2pPr>
            <a:lvl3pPr lvl="2" rtl="0" algn="r">
              <a:lnSpc>
                <a:spcPct val="100000"/>
              </a:lnSpc>
              <a:spcBef>
                <a:spcPts val="0"/>
              </a:spcBef>
              <a:spcAft>
                <a:spcPts val="0"/>
              </a:spcAft>
              <a:buClr>
                <a:schemeClr val="dk1"/>
              </a:buClr>
              <a:buSzPts val="4800"/>
              <a:buNone/>
              <a:defRPr b="1" sz="4800">
                <a:solidFill>
                  <a:srgbClr val="284F7D"/>
                </a:solidFill>
              </a:defRPr>
            </a:lvl3pPr>
            <a:lvl4pPr lvl="3" rtl="0" algn="r">
              <a:lnSpc>
                <a:spcPct val="100000"/>
              </a:lnSpc>
              <a:spcBef>
                <a:spcPts val="0"/>
              </a:spcBef>
              <a:spcAft>
                <a:spcPts val="0"/>
              </a:spcAft>
              <a:buClr>
                <a:schemeClr val="dk1"/>
              </a:buClr>
              <a:buSzPts val="4800"/>
              <a:buNone/>
              <a:defRPr b="1" sz="4800">
                <a:solidFill>
                  <a:srgbClr val="284F7D"/>
                </a:solidFill>
              </a:defRPr>
            </a:lvl4pPr>
            <a:lvl5pPr lvl="4" rtl="0" algn="r">
              <a:lnSpc>
                <a:spcPct val="100000"/>
              </a:lnSpc>
              <a:spcBef>
                <a:spcPts val="0"/>
              </a:spcBef>
              <a:spcAft>
                <a:spcPts val="0"/>
              </a:spcAft>
              <a:buClr>
                <a:schemeClr val="dk1"/>
              </a:buClr>
              <a:buSzPts val="4800"/>
              <a:buNone/>
              <a:defRPr b="1" sz="4800">
                <a:solidFill>
                  <a:srgbClr val="284F7D"/>
                </a:solidFill>
              </a:defRPr>
            </a:lvl5pPr>
            <a:lvl6pPr lvl="5" rtl="0" algn="r">
              <a:lnSpc>
                <a:spcPct val="100000"/>
              </a:lnSpc>
              <a:spcBef>
                <a:spcPts val="0"/>
              </a:spcBef>
              <a:spcAft>
                <a:spcPts val="0"/>
              </a:spcAft>
              <a:buClr>
                <a:schemeClr val="dk1"/>
              </a:buClr>
              <a:buSzPts val="4800"/>
              <a:buNone/>
              <a:defRPr b="1" sz="4800">
                <a:solidFill>
                  <a:srgbClr val="284F7D"/>
                </a:solidFill>
              </a:defRPr>
            </a:lvl6pPr>
            <a:lvl7pPr lvl="6" rtl="0" algn="r">
              <a:lnSpc>
                <a:spcPct val="100000"/>
              </a:lnSpc>
              <a:spcBef>
                <a:spcPts val="0"/>
              </a:spcBef>
              <a:spcAft>
                <a:spcPts val="0"/>
              </a:spcAft>
              <a:buClr>
                <a:schemeClr val="dk1"/>
              </a:buClr>
              <a:buSzPts val="4800"/>
              <a:buNone/>
              <a:defRPr b="1" sz="4800">
                <a:solidFill>
                  <a:srgbClr val="284F7D"/>
                </a:solidFill>
              </a:defRPr>
            </a:lvl7pPr>
            <a:lvl8pPr lvl="7" rtl="0" algn="r">
              <a:lnSpc>
                <a:spcPct val="100000"/>
              </a:lnSpc>
              <a:spcBef>
                <a:spcPts val="0"/>
              </a:spcBef>
              <a:spcAft>
                <a:spcPts val="0"/>
              </a:spcAft>
              <a:buClr>
                <a:schemeClr val="dk1"/>
              </a:buClr>
              <a:buSzPts val="4800"/>
              <a:buNone/>
              <a:defRPr b="1" sz="4800">
                <a:solidFill>
                  <a:srgbClr val="284F7D"/>
                </a:solidFill>
              </a:defRPr>
            </a:lvl8pPr>
            <a:lvl9pPr lvl="8" rtl="0" algn="r">
              <a:lnSpc>
                <a:spcPct val="100000"/>
              </a:lnSpc>
              <a:spcBef>
                <a:spcPts val="0"/>
              </a:spcBef>
              <a:spcAft>
                <a:spcPts val="0"/>
              </a:spcAft>
              <a:buClr>
                <a:schemeClr val="dk1"/>
              </a:buClr>
              <a:buSzPts val="4800"/>
              <a:buNone/>
              <a:defRPr b="1" sz="4800">
                <a:solidFill>
                  <a:srgbClr val="284F7D"/>
                </a:solidFill>
              </a:defRPr>
            </a:lvl9pPr>
          </a:lstStyle>
          <a:p/>
        </p:txBody>
      </p:sp>
      <p:sp>
        <p:nvSpPr>
          <p:cNvPr id="66" name="Google Shape;66;p15"/>
          <p:cNvSpPr txBox="1"/>
          <p:nvPr>
            <p:ph idx="1" type="body"/>
          </p:nvPr>
        </p:nvSpPr>
        <p:spPr>
          <a:xfrm>
            <a:off x="2601000" y="518875"/>
            <a:ext cx="5913300" cy="40641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0">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None/>
              <a:defRPr sz="3000">
                <a:solidFill>
                  <a:srgbClr val="212121"/>
                </a:solidFill>
              </a:defRPr>
            </a:lvl1pPr>
            <a:lvl2pPr lvl="1" rtl="0" algn="l">
              <a:lnSpc>
                <a:spcPct val="100000"/>
              </a:lnSpc>
              <a:spcBef>
                <a:spcPts val="0"/>
              </a:spcBef>
              <a:spcAft>
                <a:spcPts val="0"/>
              </a:spcAft>
              <a:buNone/>
              <a:defRPr sz="3000">
                <a:solidFill>
                  <a:srgbClr val="212121"/>
                </a:solidFill>
              </a:defRPr>
            </a:lvl2pPr>
            <a:lvl3pPr lvl="2" rtl="0" algn="l">
              <a:lnSpc>
                <a:spcPct val="100000"/>
              </a:lnSpc>
              <a:spcBef>
                <a:spcPts val="0"/>
              </a:spcBef>
              <a:spcAft>
                <a:spcPts val="0"/>
              </a:spcAft>
              <a:buNone/>
              <a:defRPr sz="3000">
                <a:solidFill>
                  <a:srgbClr val="212121"/>
                </a:solidFill>
              </a:defRPr>
            </a:lvl3pPr>
            <a:lvl4pPr lvl="3" rtl="0" algn="l">
              <a:lnSpc>
                <a:spcPct val="100000"/>
              </a:lnSpc>
              <a:spcBef>
                <a:spcPts val="0"/>
              </a:spcBef>
              <a:spcAft>
                <a:spcPts val="0"/>
              </a:spcAft>
              <a:buNone/>
              <a:defRPr sz="3000">
                <a:solidFill>
                  <a:srgbClr val="212121"/>
                </a:solidFill>
              </a:defRPr>
            </a:lvl4pPr>
            <a:lvl5pPr lvl="4" rtl="0" algn="l">
              <a:lnSpc>
                <a:spcPct val="100000"/>
              </a:lnSpc>
              <a:spcBef>
                <a:spcPts val="0"/>
              </a:spcBef>
              <a:spcAft>
                <a:spcPts val="0"/>
              </a:spcAft>
              <a:buNone/>
              <a:defRPr sz="3000">
                <a:solidFill>
                  <a:srgbClr val="212121"/>
                </a:solidFill>
              </a:defRPr>
            </a:lvl5pPr>
            <a:lvl6pPr lvl="5" rtl="0" algn="l">
              <a:lnSpc>
                <a:spcPct val="100000"/>
              </a:lnSpc>
              <a:spcBef>
                <a:spcPts val="0"/>
              </a:spcBef>
              <a:spcAft>
                <a:spcPts val="0"/>
              </a:spcAft>
              <a:buNone/>
              <a:defRPr sz="3000">
                <a:solidFill>
                  <a:srgbClr val="212121"/>
                </a:solidFill>
              </a:defRPr>
            </a:lvl6pPr>
            <a:lvl7pPr lvl="6" rtl="0" algn="l">
              <a:lnSpc>
                <a:spcPct val="100000"/>
              </a:lnSpc>
              <a:spcBef>
                <a:spcPts val="0"/>
              </a:spcBef>
              <a:spcAft>
                <a:spcPts val="0"/>
              </a:spcAft>
              <a:buNone/>
              <a:defRPr sz="3000">
                <a:solidFill>
                  <a:srgbClr val="212121"/>
                </a:solidFill>
              </a:defRPr>
            </a:lvl7pPr>
            <a:lvl8pPr lvl="7" rtl="0" algn="l">
              <a:lnSpc>
                <a:spcPct val="100000"/>
              </a:lnSpc>
              <a:spcBef>
                <a:spcPts val="0"/>
              </a:spcBef>
              <a:spcAft>
                <a:spcPts val="0"/>
              </a:spcAft>
              <a:buNone/>
              <a:defRPr sz="3000">
                <a:solidFill>
                  <a:srgbClr val="212121"/>
                </a:solidFill>
              </a:defRPr>
            </a:lvl8pPr>
            <a:lvl9pPr lvl="8" rtl="0" algn="l">
              <a:lnSpc>
                <a:spcPct val="100000"/>
              </a:lnSpc>
              <a:spcBef>
                <a:spcPts val="0"/>
              </a:spcBef>
              <a:spcAft>
                <a:spcPts val="0"/>
              </a:spcAft>
              <a:buNone/>
              <a:defRPr sz="3000">
                <a:solidFill>
                  <a:srgbClr val="212121"/>
                </a:solidFill>
              </a:defRPr>
            </a:lvl9pPr>
          </a:lstStyle>
          <a:p/>
        </p:txBody>
      </p:sp>
      <p:sp>
        <p:nvSpPr>
          <p:cNvPr id="71" name="Google Shape;71;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616161"/>
              </a:buClr>
              <a:buSzPts val="1400"/>
              <a:buChar char="●"/>
              <a:defRPr sz="1400">
                <a:solidFill>
                  <a:srgbClr val="616161"/>
                </a:solidFill>
              </a:defRPr>
            </a:lvl1pPr>
            <a:lvl2pPr indent="-304800" lvl="1" marL="914400" rtl="0" algn="l">
              <a:lnSpc>
                <a:spcPct val="115000"/>
              </a:lnSpc>
              <a:spcBef>
                <a:spcPts val="1600"/>
              </a:spcBef>
              <a:spcAft>
                <a:spcPts val="0"/>
              </a:spcAft>
              <a:buClr>
                <a:srgbClr val="616161"/>
              </a:buClr>
              <a:buSzPts val="1200"/>
              <a:buChar char="○"/>
              <a:defRPr sz="1200">
                <a:solidFill>
                  <a:srgbClr val="616161"/>
                </a:solidFill>
              </a:defRPr>
            </a:lvl2pPr>
            <a:lvl3pPr indent="-304800" lvl="2" marL="1371600" rtl="0" algn="l">
              <a:lnSpc>
                <a:spcPct val="115000"/>
              </a:lnSpc>
              <a:spcBef>
                <a:spcPts val="1600"/>
              </a:spcBef>
              <a:spcAft>
                <a:spcPts val="0"/>
              </a:spcAft>
              <a:buClr>
                <a:srgbClr val="616161"/>
              </a:buClr>
              <a:buSzPts val="1200"/>
              <a:buChar char="■"/>
              <a:defRPr sz="1200">
                <a:solidFill>
                  <a:srgbClr val="616161"/>
                </a:solidFill>
              </a:defRPr>
            </a:lvl3pPr>
            <a:lvl4pPr indent="-304800" lvl="3" marL="1828800" rtl="0" algn="l">
              <a:lnSpc>
                <a:spcPct val="115000"/>
              </a:lnSpc>
              <a:spcBef>
                <a:spcPts val="1600"/>
              </a:spcBef>
              <a:spcAft>
                <a:spcPts val="0"/>
              </a:spcAft>
              <a:buClr>
                <a:srgbClr val="616161"/>
              </a:buClr>
              <a:buSzPts val="1200"/>
              <a:buChar char="●"/>
              <a:defRPr sz="1200">
                <a:solidFill>
                  <a:srgbClr val="616161"/>
                </a:solidFill>
              </a:defRPr>
            </a:lvl4pPr>
            <a:lvl5pPr indent="-304800" lvl="4" marL="2286000" rtl="0" algn="l">
              <a:lnSpc>
                <a:spcPct val="115000"/>
              </a:lnSpc>
              <a:spcBef>
                <a:spcPts val="1600"/>
              </a:spcBef>
              <a:spcAft>
                <a:spcPts val="0"/>
              </a:spcAft>
              <a:buClr>
                <a:srgbClr val="616161"/>
              </a:buClr>
              <a:buSzPts val="1200"/>
              <a:buChar char="○"/>
              <a:defRPr sz="1200">
                <a:solidFill>
                  <a:srgbClr val="616161"/>
                </a:solidFill>
              </a:defRPr>
            </a:lvl5pPr>
            <a:lvl6pPr indent="-304800" lvl="5" marL="2743200" rtl="0" algn="l">
              <a:lnSpc>
                <a:spcPct val="115000"/>
              </a:lnSpc>
              <a:spcBef>
                <a:spcPts val="1600"/>
              </a:spcBef>
              <a:spcAft>
                <a:spcPts val="0"/>
              </a:spcAft>
              <a:buClr>
                <a:srgbClr val="616161"/>
              </a:buClr>
              <a:buSzPts val="1200"/>
              <a:buChar char="■"/>
              <a:defRPr sz="1200">
                <a:solidFill>
                  <a:srgbClr val="616161"/>
                </a:solidFill>
              </a:defRPr>
            </a:lvl6pPr>
            <a:lvl7pPr indent="-304800" lvl="6" marL="3200400" rtl="0" algn="l">
              <a:lnSpc>
                <a:spcPct val="115000"/>
              </a:lnSpc>
              <a:spcBef>
                <a:spcPts val="1600"/>
              </a:spcBef>
              <a:spcAft>
                <a:spcPts val="0"/>
              </a:spcAft>
              <a:buClr>
                <a:srgbClr val="616161"/>
              </a:buClr>
              <a:buSzPts val="1200"/>
              <a:buChar char="●"/>
              <a:defRPr sz="1200">
                <a:solidFill>
                  <a:srgbClr val="616161"/>
                </a:solidFill>
              </a:defRPr>
            </a:lvl7pPr>
            <a:lvl8pPr indent="-304800" lvl="7" marL="3657600" rtl="0" algn="l">
              <a:lnSpc>
                <a:spcPct val="115000"/>
              </a:lnSpc>
              <a:spcBef>
                <a:spcPts val="1600"/>
              </a:spcBef>
              <a:spcAft>
                <a:spcPts val="0"/>
              </a:spcAft>
              <a:buClr>
                <a:srgbClr val="616161"/>
              </a:buClr>
              <a:buSzPts val="1200"/>
              <a:buChar char="○"/>
              <a:defRPr sz="1200">
                <a:solidFill>
                  <a:srgbClr val="616161"/>
                </a:solidFill>
              </a:defRPr>
            </a:lvl8pPr>
            <a:lvl9pPr indent="-304800" lvl="8" marL="4114800" rtl="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1">
  <p:cSld name="AUTOLAYOUT_12_1">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1800"/>
              <a:buNone/>
              <a:defRPr b="1" sz="1800">
                <a:solidFill>
                  <a:schemeClr val="dk1"/>
                </a:solidFill>
              </a:defRPr>
            </a:lvl1pPr>
            <a:lvl2pPr lvl="1" rtl="0" algn="l">
              <a:lnSpc>
                <a:spcPct val="100000"/>
              </a:lnSpc>
              <a:spcBef>
                <a:spcPts val="0"/>
              </a:spcBef>
              <a:spcAft>
                <a:spcPts val="0"/>
              </a:spcAft>
              <a:buClr>
                <a:schemeClr val="dk1"/>
              </a:buClr>
              <a:buSzPts val="1800"/>
              <a:buNone/>
              <a:defRPr b="1" sz="1800">
                <a:solidFill>
                  <a:schemeClr val="dk1"/>
                </a:solidFill>
              </a:defRPr>
            </a:lvl2pPr>
            <a:lvl3pPr lvl="2" rtl="0" algn="l">
              <a:lnSpc>
                <a:spcPct val="100000"/>
              </a:lnSpc>
              <a:spcBef>
                <a:spcPts val="0"/>
              </a:spcBef>
              <a:spcAft>
                <a:spcPts val="0"/>
              </a:spcAft>
              <a:buClr>
                <a:schemeClr val="dk1"/>
              </a:buClr>
              <a:buSzPts val="1800"/>
              <a:buNone/>
              <a:defRPr b="1" sz="1800">
                <a:solidFill>
                  <a:schemeClr val="dk1"/>
                </a:solidFill>
              </a:defRPr>
            </a:lvl3pPr>
            <a:lvl4pPr lvl="3" rtl="0" algn="l">
              <a:lnSpc>
                <a:spcPct val="100000"/>
              </a:lnSpc>
              <a:spcBef>
                <a:spcPts val="0"/>
              </a:spcBef>
              <a:spcAft>
                <a:spcPts val="0"/>
              </a:spcAft>
              <a:buClr>
                <a:schemeClr val="dk1"/>
              </a:buClr>
              <a:buSzPts val="1800"/>
              <a:buNone/>
              <a:defRPr b="1" sz="1800">
                <a:solidFill>
                  <a:schemeClr val="dk1"/>
                </a:solidFill>
              </a:defRPr>
            </a:lvl4pPr>
            <a:lvl5pPr lvl="4" rtl="0" algn="l">
              <a:lnSpc>
                <a:spcPct val="100000"/>
              </a:lnSpc>
              <a:spcBef>
                <a:spcPts val="0"/>
              </a:spcBef>
              <a:spcAft>
                <a:spcPts val="0"/>
              </a:spcAft>
              <a:buClr>
                <a:schemeClr val="dk1"/>
              </a:buClr>
              <a:buSzPts val="1800"/>
              <a:buNone/>
              <a:defRPr b="1" sz="1800">
                <a:solidFill>
                  <a:schemeClr val="dk1"/>
                </a:solidFill>
              </a:defRPr>
            </a:lvl5pPr>
            <a:lvl6pPr lvl="5" rtl="0" algn="l">
              <a:lnSpc>
                <a:spcPct val="100000"/>
              </a:lnSpc>
              <a:spcBef>
                <a:spcPts val="0"/>
              </a:spcBef>
              <a:spcAft>
                <a:spcPts val="0"/>
              </a:spcAft>
              <a:buClr>
                <a:schemeClr val="dk1"/>
              </a:buClr>
              <a:buSzPts val="1800"/>
              <a:buNone/>
              <a:defRPr b="1" sz="1800">
                <a:solidFill>
                  <a:schemeClr val="dk1"/>
                </a:solidFill>
              </a:defRPr>
            </a:lvl6pPr>
            <a:lvl7pPr lvl="6" rtl="0" algn="l">
              <a:lnSpc>
                <a:spcPct val="100000"/>
              </a:lnSpc>
              <a:spcBef>
                <a:spcPts val="0"/>
              </a:spcBef>
              <a:spcAft>
                <a:spcPts val="0"/>
              </a:spcAft>
              <a:buClr>
                <a:schemeClr val="dk1"/>
              </a:buClr>
              <a:buSzPts val="1800"/>
              <a:buNone/>
              <a:defRPr b="1" sz="1800">
                <a:solidFill>
                  <a:schemeClr val="dk1"/>
                </a:solidFill>
              </a:defRPr>
            </a:lvl7pPr>
            <a:lvl8pPr lvl="7" rtl="0" algn="l">
              <a:lnSpc>
                <a:spcPct val="100000"/>
              </a:lnSpc>
              <a:spcBef>
                <a:spcPts val="0"/>
              </a:spcBef>
              <a:spcAft>
                <a:spcPts val="0"/>
              </a:spcAft>
              <a:buClr>
                <a:schemeClr val="dk1"/>
              </a:buClr>
              <a:buSzPts val="1800"/>
              <a:buNone/>
              <a:defRPr b="1" sz="1800">
                <a:solidFill>
                  <a:schemeClr val="dk1"/>
                </a:solidFill>
              </a:defRPr>
            </a:lvl8pPr>
            <a:lvl9pPr lvl="8" rtl="0" algn="l">
              <a:lnSpc>
                <a:spcPct val="100000"/>
              </a:lnSpc>
              <a:spcBef>
                <a:spcPts val="0"/>
              </a:spcBef>
              <a:spcAft>
                <a:spcPts val="0"/>
              </a:spcAft>
              <a:buClr>
                <a:schemeClr val="dk1"/>
              </a:buClr>
              <a:buSzPts val="1800"/>
              <a:buNone/>
              <a:defRPr b="1" sz="1800">
                <a:solidFill>
                  <a:schemeClr val="dk1"/>
                </a:solidFill>
              </a:defRPr>
            </a:lvl9pPr>
          </a:lstStyle>
          <a:p/>
        </p:txBody>
      </p:sp>
      <p:sp>
        <p:nvSpPr>
          <p:cNvPr id="77" name="Google Shape;77;p17"/>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8" name="Google Shape;78;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1">
    <p:bg>
      <p:bgPr>
        <a:solidFill>
          <a:srgbClr val="FFFFFF"/>
        </a:solidFill>
      </p:bgPr>
    </p:bg>
    <p:spTree>
      <p:nvGrpSpPr>
        <p:cNvPr id="79" name="Shape 79"/>
        <p:cNvGrpSpPr/>
        <p:nvPr/>
      </p:nvGrpSpPr>
      <p:grpSpPr>
        <a:xfrm>
          <a:off x="0" y="0"/>
          <a:ext cx="0" cy="0"/>
          <a:chOff x="0" y="0"/>
          <a:chExt cx="0" cy="0"/>
        </a:xfrm>
      </p:grpSpPr>
      <p:sp>
        <p:nvSpPr>
          <p:cNvPr id="80" name="Google Shape;80;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chemeClr val="dk1"/>
                </a:solidFill>
              </a:defRPr>
            </a:lvl1pPr>
            <a:lvl2pPr lvl="1" rtl="0" algn="l">
              <a:lnSpc>
                <a:spcPct val="100000"/>
              </a:lnSpc>
              <a:spcBef>
                <a:spcPts val="0"/>
              </a:spcBef>
              <a:spcAft>
                <a:spcPts val="0"/>
              </a:spcAft>
              <a:buClr>
                <a:schemeClr val="dk1"/>
              </a:buClr>
              <a:buSzPts val="3000"/>
              <a:buNone/>
              <a:defRPr b="1" sz="3000">
                <a:solidFill>
                  <a:schemeClr val="dk1"/>
                </a:solidFill>
              </a:defRPr>
            </a:lvl2pPr>
            <a:lvl3pPr lvl="2" rtl="0" algn="l">
              <a:lnSpc>
                <a:spcPct val="100000"/>
              </a:lnSpc>
              <a:spcBef>
                <a:spcPts val="0"/>
              </a:spcBef>
              <a:spcAft>
                <a:spcPts val="0"/>
              </a:spcAft>
              <a:buClr>
                <a:schemeClr val="dk1"/>
              </a:buClr>
              <a:buSzPts val="3000"/>
              <a:buNone/>
              <a:defRPr b="1" sz="3000">
                <a:solidFill>
                  <a:schemeClr val="dk1"/>
                </a:solidFill>
              </a:defRPr>
            </a:lvl3pPr>
            <a:lvl4pPr lvl="3" rtl="0" algn="l">
              <a:lnSpc>
                <a:spcPct val="100000"/>
              </a:lnSpc>
              <a:spcBef>
                <a:spcPts val="0"/>
              </a:spcBef>
              <a:spcAft>
                <a:spcPts val="0"/>
              </a:spcAft>
              <a:buClr>
                <a:schemeClr val="dk1"/>
              </a:buClr>
              <a:buSzPts val="3000"/>
              <a:buNone/>
              <a:defRPr b="1" sz="3000">
                <a:solidFill>
                  <a:schemeClr val="dk1"/>
                </a:solidFill>
              </a:defRPr>
            </a:lvl4pPr>
            <a:lvl5pPr lvl="4" rtl="0" algn="l">
              <a:lnSpc>
                <a:spcPct val="100000"/>
              </a:lnSpc>
              <a:spcBef>
                <a:spcPts val="0"/>
              </a:spcBef>
              <a:spcAft>
                <a:spcPts val="0"/>
              </a:spcAft>
              <a:buClr>
                <a:schemeClr val="dk1"/>
              </a:buClr>
              <a:buSzPts val="3000"/>
              <a:buNone/>
              <a:defRPr b="1" sz="3000">
                <a:solidFill>
                  <a:schemeClr val="dk1"/>
                </a:solidFill>
              </a:defRPr>
            </a:lvl5pPr>
            <a:lvl6pPr lvl="5" rtl="0" algn="l">
              <a:lnSpc>
                <a:spcPct val="100000"/>
              </a:lnSpc>
              <a:spcBef>
                <a:spcPts val="0"/>
              </a:spcBef>
              <a:spcAft>
                <a:spcPts val="0"/>
              </a:spcAft>
              <a:buClr>
                <a:schemeClr val="dk1"/>
              </a:buClr>
              <a:buSzPts val="3000"/>
              <a:buNone/>
              <a:defRPr b="1" sz="3000">
                <a:solidFill>
                  <a:schemeClr val="dk1"/>
                </a:solidFill>
              </a:defRPr>
            </a:lvl6pPr>
            <a:lvl7pPr lvl="6" rtl="0" algn="l">
              <a:lnSpc>
                <a:spcPct val="100000"/>
              </a:lnSpc>
              <a:spcBef>
                <a:spcPts val="0"/>
              </a:spcBef>
              <a:spcAft>
                <a:spcPts val="0"/>
              </a:spcAft>
              <a:buClr>
                <a:schemeClr val="dk1"/>
              </a:buClr>
              <a:buSzPts val="3000"/>
              <a:buNone/>
              <a:defRPr b="1" sz="3000">
                <a:solidFill>
                  <a:schemeClr val="dk1"/>
                </a:solidFill>
              </a:defRPr>
            </a:lvl7pPr>
            <a:lvl8pPr lvl="7" rtl="0" algn="l">
              <a:lnSpc>
                <a:spcPct val="100000"/>
              </a:lnSpc>
              <a:spcBef>
                <a:spcPts val="0"/>
              </a:spcBef>
              <a:spcAft>
                <a:spcPts val="0"/>
              </a:spcAft>
              <a:buClr>
                <a:schemeClr val="dk1"/>
              </a:buClr>
              <a:buSzPts val="3000"/>
              <a:buNone/>
              <a:defRPr b="1" sz="3000">
                <a:solidFill>
                  <a:schemeClr val="dk1"/>
                </a:solidFill>
              </a:defRPr>
            </a:lvl8pPr>
            <a:lvl9pPr lvl="8" rtl="0" algn="l">
              <a:lnSpc>
                <a:spcPct val="100000"/>
              </a:lnSpc>
              <a:spcBef>
                <a:spcPts val="0"/>
              </a:spcBef>
              <a:spcAft>
                <a:spcPts val="0"/>
              </a:spcAft>
              <a:buClr>
                <a:schemeClr val="dk1"/>
              </a:buClr>
              <a:buSzPts val="3000"/>
              <a:buNone/>
              <a:defRPr b="1" sz="3000">
                <a:solidFill>
                  <a:schemeClr val="dk1"/>
                </a:solidFill>
              </a:defRPr>
            </a:lvl9pPr>
          </a:lstStyle>
          <a:p/>
        </p:txBody>
      </p:sp>
      <p:sp>
        <p:nvSpPr>
          <p:cNvPr id="83" name="Google Shape;83;p18"/>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4" name="Google Shape;84;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6">
    <p:bg>
      <p:bgPr>
        <a:solidFill>
          <a:srgbClr val="FFFFFF"/>
        </a:solidFill>
      </p:bgPr>
    </p:bg>
    <p:spTree>
      <p:nvGrpSpPr>
        <p:cNvPr id="85" name="Shape 85"/>
        <p:cNvGrpSpPr/>
        <p:nvPr/>
      </p:nvGrpSpPr>
      <p:grpSpPr>
        <a:xfrm>
          <a:off x="0" y="0"/>
          <a:ext cx="0" cy="0"/>
          <a:chOff x="0" y="0"/>
          <a:chExt cx="0" cy="0"/>
        </a:xfrm>
      </p:grpSpPr>
      <p:sp>
        <p:nvSpPr>
          <p:cNvPr id="86" name="Google Shape;86;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9" name="Google Shape;89;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0" name="Google Shape;90;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22">
    <p:bg>
      <p:bgPr>
        <a:solidFill>
          <a:srgbClr val="FFFFFF"/>
        </a:solidFill>
      </p:bgPr>
    </p:bg>
    <p:spTree>
      <p:nvGrpSpPr>
        <p:cNvPr id="91" name="Shape 91"/>
        <p:cNvGrpSpPr/>
        <p:nvPr/>
      </p:nvGrpSpPr>
      <p:grpSpPr>
        <a:xfrm>
          <a:off x="0" y="0"/>
          <a:ext cx="0" cy="0"/>
          <a:chOff x="0" y="0"/>
          <a:chExt cx="0" cy="0"/>
        </a:xfrm>
      </p:grpSpPr>
      <p:sp>
        <p:nvSpPr>
          <p:cNvPr id="92" name="Google Shape;92;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94" name="Google Shape;94;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95" name="Shape 95"/>
        <p:cNvGrpSpPr/>
        <p:nvPr/>
      </p:nvGrpSpPr>
      <p:grpSpPr>
        <a:xfrm>
          <a:off x="0" y="0"/>
          <a:ext cx="0" cy="0"/>
          <a:chOff x="0" y="0"/>
          <a:chExt cx="0" cy="0"/>
        </a:xfrm>
      </p:grpSpPr>
      <p:sp>
        <p:nvSpPr>
          <p:cNvPr id="96" name="Google Shape;96;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99" name="Google Shape;99;p2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0" name="Google Shape;100;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5">
    <p:bg>
      <p:bgPr>
        <a:solidFill>
          <a:srgbClr val="FFFFFF"/>
        </a:solidFill>
      </p:bgPr>
    </p:bg>
    <p:spTree>
      <p:nvGrpSpPr>
        <p:cNvPr id="101" name="Shape 101"/>
        <p:cNvGrpSpPr/>
        <p:nvPr/>
      </p:nvGrpSpPr>
      <p:grpSpPr>
        <a:xfrm>
          <a:off x="0" y="0"/>
          <a:ext cx="0" cy="0"/>
          <a:chOff x="0" y="0"/>
          <a:chExt cx="0" cy="0"/>
        </a:xfrm>
      </p:grpSpPr>
      <p:sp>
        <p:nvSpPr>
          <p:cNvPr id="102" name="Google Shape;102;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2"/>
                </a:solidFill>
              </a:defRPr>
            </a:lvl1pPr>
            <a:lvl2pPr lvl="1" algn="l">
              <a:lnSpc>
                <a:spcPct val="100000"/>
              </a:lnSpc>
              <a:spcBef>
                <a:spcPts val="0"/>
              </a:spcBef>
              <a:spcAft>
                <a:spcPts val="0"/>
              </a:spcAft>
              <a:buClr>
                <a:schemeClr val="dk1"/>
              </a:buClr>
              <a:buSzPts val="2800"/>
              <a:buNone/>
              <a:defRPr sz="2800">
                <a:solidFill>
                  <a:schemeClr val="dk2"/>
                </a:solidFill>
              </a:defRPr>
            </a:lvl2pPr>
            <a:lvl3pPr lvl="2" algn="l">
              <a:lnSpc>
                <a:spcPct val="100000"/>
              </a:lnSpc>
              <a:spcBef>
                <a:spcPts val="0"/>
              </a:spcBef>
              <a:spcAft>
                <a:spcPts val="0"/>
              </a:spcAft>
              <a:buClr>
                <a:schemeClr val="dk1"/>
              </a:buClr>
              <a:buSzPts val="2800"/>
              <a:buNone/>
              <a:defRPr sz="2800">
                <a:solidFill>
                  <a:schemeClr val="dk2"/>
                </a:solidFill>
              </a:defRPr>
            </a:lvl3pPr>
            <a:lvl4pPr lvl="3" algn="l">
              <a:lnSpc>
                <a:spcPct val="100000"/>
              </a:lnSpc>
              <a:spcBef>
                <a:spcPts val="0"/>
              </a:spcBef>
              <a:spcAft>
                <a:spcPts val="0"/>
              </a:spcAft>
              <a:buClr>
                <a:schemeClr val="dk1"/>
              </a:buClr>
              <a:buSzPts val="2800"/>
              <a:buNone/>
              <a:defRPr sz="2800">
                <a:solidFill>
                  <a:schemeClr val="dk2"/>
                </a:solidFill>
              </a:defRPr>
            </a:lvl4pPr>
            <a:lvl5pPr lvl="4" algn="l">
              <a:lnSpc>
                <a:spcPct val="100000"/>
              </a:lnSpc>
              <a:spcBef>
                <a:spcPts val="0"/>
              </a:spcBef>
              <a:spcAft>
                <a:spcPts val="0"/>
              </a:spcAft>
              <a:buClr>
                <a:schemeClr val="dk1"/>
              </a:buClr>
              <a:buSzPts val="2800"/>
              <a:buNone/>
              <a:defRPr sz="2800">
                <a:solidFill>
                  <a:schemeClr val="dk2"/>
                </a:solidFill>
              </a:defRPr>
            </a:lvl5pPr>
            <a:lvl6pPr lvl="5" algn="l">
              <a:lnSpc>
                <a:spcPct val="100000"/>
              </a:lnSpc>
              <a:spcBef>
                <a:spcPts val="0"/>
              </a:spcBef>
              <a:spcAft>
                <a:spcPts val="0"/>
              </a:spcAft>
              <a:buClr>
                <a:schemeClr val="dk1"/>
              </a:buClr>
              <a:buSzPts val="2800"/>
              <a:buNone/>
              <a:defRPr sz="2800">
                <a:solidFill>
                  <a:schemeClr val="dk2"/>
                </a:solidFill>
              </a:defRPr>
            </a:lvl6pPr>
            <a:lvl7pPr lvl="6" algn="l">
              <a:lnSpc>
                <a:spcPct val="100000"/>
              </a:lnSpc>
              <a:spcBef>
                <a:spcPts val="0"/>
              </a:spcBef>
              <a:spcAft>
                <a:spcPts val="0"/>
              </a:spcAft>
              <a:buClr>
                <a:schemeClr val="dk1"/>
              </a:buClr>
              <a:buSzPts val="2800"/>
              <a:buNone/>
              <a:defRPr sz="2800">
                <a:solidFill>
                  <a:schemeClr val="dk2"/>
                </a:solidFill>
              </a:defRPr>
            </a:lvl7pPr>
            <a:lvl8pPr lvl="7" algn="l">
              <a:lnSpc>
                <a:spcPct val="100000"/>
              </a:lnSpc>
              <a:spcBef>
                <a:spcPts val="0"/>
              </a:spcBef>
              <a:spcAft>
                <a:spcPts val="0"/>
              </a:spcAft>
              <a:buClr>
                <a:schemeClr val="dk1"/>
              </a:buClr>
              <a:buSzPts val="2800"/>
              <a:buNone/>
              <a:defRPr sz="2800">
                <a:solidFill>
                  <a:schemeClr val="dk2"/>
                </a:solidFill>
              </a:defRPr>
            </a:lvl8pPr>
            <a:lvl9pPr lvl="8" algn="l">
              <a:lnSpc>
                <a:spcPct val="100000"/>
              </a:lnSpc>
              <a:spcBef>
                <a:spcPts val="0"/>
              </a:spcBef>
              <a:spcAft>
                <a:spcPts val="0"/>
              </a:spcAft>
              <a:buClr>
                <a:schemeClr val="dk1"/>
              </a:buClr>
              <a:buSzPts val="2800"/>
              <a:buNone/>
              <a:defRPr sz="2800">
                <a:solidFill>
                  <a:schemeClr val="dk2"/>
                </a:solidFill>
              </a:defRPr>
            </a:lvl9pPr>
          </a:lstStyle>
          <a:p/>
        </p:txBody>
      </p:sp>
      <p:sp>
        <p:nvSpPr>
          <p:cNvPr id="104" name="Google Shape;104;p22"/>
          <p:cNvSpPr txBox="1"/>
          <p:nvPr>
            <p:ph idx="1" type="body"/>
          </p:nvPr>
        </p:nvSpPr>
        <p:spPr>
          <a:xfrm>
            <a:off x="3529200" y="2540500"/>
            <a:ext cx="2616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05" name="Google Shape;105;p22"/>
          <p:cNvSpPr txBox="1"/>
          <p:nvPr>
            <p:ph idx="2" type="body"/>
          </p:nvPr>
        </p:nvSpPr>
        <p:spPr>
          <a:xfrm>
            <a:off x="6220075" y="2540500"/>
            <a:ext cx="2616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06" name="Google Shape;106;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1 1">
  <p:cSld name="AUTOLAYOUT_120">
    <p:bg>
      <p:bgPr>
        <a:solidFill>
          <a:srgbClr val="FFFFFF"/>
        </a:solidFill>
      </p:bgPr>
    </p:bg>
    <p:spTree>
      <p:nvGrpSpPr>
        <p:cNvPr id="107" name="Shape 107"/>
        <p:cNvGrpSpPr/>
        <p:nvPr/>
      </p:nvGrpSpPr>
      <p:grpSpPr>
        <a:xfrm>
          <a:off x="0" y="0"/>
          <a:ext cx="0" cy="0"/>
          <a:chOff x="0" y="0"/>
          <a:chExt cx="0" cy="0"/>
        </a:xfrm>
      </p:grpSpPr>
      <p:sp>
        <p:nvSpPr>
          <p:cNvPr id="108" name="Google Shape;108;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3"/>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110" name="Google Shape;110;p23"/>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11" name="Google Shape;111;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1.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youtube.com/watch?v=iRcNQkWNWNk"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hyperlink" Target="https://docs.google.com/document/d/1OA7uGZl6F9r7WqvLB5wdYC4moLpWXVu3qNOeP90XI5w/edit?usp=sharing"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4"/>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17" name="Google Shape;117;p24"/>
          <p:cNvSpPr txBox="1"/>
          <p:nvPr>
            <p:ph type="ctrTitle"/>
          </p:nvPr>
        </p:nvSpPr>
        <p:spPr>
          <a:xfrm>
            <a:off x="883825" y="1207550"/>
            <a:ext cx="7311300" cy="255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7300">
                <a:latin typeface="Fugaz One"/>
                <a:ea typeface="Fugaz One"/>
                <a:cs typeface="Fugaz One"/>
                <a:sym typeface="Fugaz One"/>
              </a:rPr>
              <a:t>BIGOTS, FOOLS, AND SLAVES</a:t>
            </a:r>
            <a:endParaRPr b="1" sz="7300">
              <a:latin typeface="Fugaz One"/>
              <a:ea typeface="Fugaz One"/>
              <a:cs typeface="Fugaz One"/>
              <a:sym typeface="Fugaz One"/>
            </a:endParaRPr>
          </a:p>
        </p:txBody>
      </p:sp>
      <p:sp>
        <p:nvSpPr>
          <p:cNvPr id="118" name="Google Shape;118;p24"/>
          <p:cNvSpPr txBox="1"/>
          <p:nvPr>
            <p:ph idx="1" type="subTitle"/>
          </p:nvPr>
        </p:nvSpPr>
        <p:spPr>
          <a:xfrm>
            <a:off x="883825" y="3873500"/>
            <a:ext cx="7513200" cy="69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200">
                <a:solidFill>
                  <a:srgbClr val="D0E0E3"/>
                </a:solidFill>
              </a:rPr>
              <a:t>I can identify different ways of applying reason, and explain why reason is integral to being a ‘discerning knower’</a:t>
            </a:r>
            <a:endParaRPr i="1" sz="2200">
              <a:solidFill>
                <a:srgbClr val="D0E0E3"/>
              </a:solidFill>
            </a:endParaRPr>
          </a:p>
          <a:p>
            <a:pPr indent="0" lvl="0" marL="0" rtl="0" algn="ctr">
              <a:spcBef>
                <a:spcPts val="0"/>
              </a:spcBef>
              <a:spcAft>
                <a:spcPts val="0"/>
              </a:spcAft>
              <a:buNone/>
            </a:pPr>
            <a:r>
              <a:t/>
            </a:r>
            <a:endParaRPr/>
          </a:p>
        </p:txBody>
      </p:sp>
      <p:sp>
        <p:nvSpPr>
          <p:cNvPr id="119" name="Google Shape;119;p24"/>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BQ6</a:t>
            </a:r>
            <a:r>
              <a:rPr lang="en-GB" sz="3000">
                <a:solidFill>
                  <a:srgbClr val="D0E0E3"/>
                </a:solidFill>
                <a:latin typeface="Proxima Nova"/>
                <a:ea typeface="Proxima Nova"/>
                <a:cs typeface="Proxima Nova"/>
                <a:sym typeface="Proxima Nova"/>
              </a:rPr>
              <a:t> Experts </a:t>
            </a:r>
            <a:r>
              <a:rPr b="1" i="1" lang="en-GB" sz="3000">
                <a:solidFill>
                  <a:srgbClr val="D0E0E3"/>
                </a:solidFill>
                <a:latin typeface="Proxima Nova"/>
                <a:ea typeface="Proxima Nova"/>
                <a:cs typeface="Proxima Nova"/>
                <a:sym typeface="Proxima Nova"/>
              </a:rPr>
              <a:t>Lesson 2</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20" name="Google Shape;120;p24"/>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3"/>
          <p:cNvPicPr preferRelativeResize="0"/>
          <p:nvPr/>
        </p:nvPicPr>
        <p:blipFill rotWithShape="1">
          <a:blip r:embed="rId3">
            <a:alphaModFix/>
          </a:blip>
          <a:srcRect b="26408" l="0" r="0" t="37787"/>
          <a:stretch/>
        </p:blipFill>
        <p:spPr>
          <a:xfrm>
            <a:off x="0" y="0"/>
            <a:ext cx="9144002" cy="3238977"/>
          </a:xfrm>
          <a:prstGeom prst="rect">
            <a:avLst/>
          </a:prstGeom>
          <a:noFill/>
          <a:ln>
            <a:noFill/>
          </a:ln>
        </p:spPr>
      </p:pic>
      <p:sp>
        <p:nvSpPr>
          <p:cNvPr id="182" name="Google Shape;182;p33"/>
          <p:cNvSpPr txBox="1"/>
          <p:nvPr>
            <p:ph idx="1" type="body"/>
          </p:nvPr>
        </p:nvSpPr>
        <p:spPr>
          <a:xfrm>
            <a:off x="3261075" y="3598700"/>
            <a:ext cx="5563500" cy="97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GB"/>
              <a:t>Those who will not reason, are bigots; those who cannot, are fools; and those who dare not, are slaves. (George Gordon Byron)</a:t>
            </a:r>
            <a:endParaRPr b="1" i="1"/>
          </a:p>
          <a:p>
            <a:pPr indent="0" lvl="0" marL="0" rtl="0" algn="l">
              <a:spcBef>
                <a:spcPts val="1600"/>
              </a:spcBef>
              <a:spcAft>
                <a:spcPts val="1600"/>
              </a:spcAft>
              <a:buNone/>
            </a:pPr>
            <a:r>
              <a:rPr lang="en-GB"/>
              <a:t>Do you agree with Lord Byron? Have you ever been guilty of being any of these things?</a:t>
            </a:r>
            <a:endParaRPr/>
          </a:p>
        </p:txBody>
      </p:sp>
      <p:sp>
        <p:nvSpPr>
          <p:cNvPr id="183" name="Google Shape;183;p33"/>
          <p:cNvSpPr txBox="1"/>
          <p:nvPr/>
        </p:nvSpPr>
        <p:spPr>
          <a:xfrm>
            <a:off x="429675" y="3595075"/>
            <a:ext cx="2541300" cy="98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6400">
                <a:solidFill>
                  <a:srgbClr val="45818E"/>
                </a:solidFill>
                <a:latin typeface="Ultra"/>
                <a:ea typeface="Ultra"/>
                <a:cs typeface="Ultra"/>
                <a:sym typeface="Ultra"/>
              </a:rPr>
              <a:t>EXIT</a:t>
            </a:r>
            <a:endParaRPr sz="6400">
              <a:solidFill>
                <a:srgbClr val="45818E"/>
              </a:solidFill>
              <a:latin typeface="Ultra"/>
              <a:ea typeface="Ultra"/>
              <a:cs typeface="Ultra"/>
              <a:sym typeface="Ult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89" name="Google Shape;189;p34"/>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90" name="Google Shape;190;p34"/>
          <p:cNvGraphicFramePr/>
          <p:nvPr/>
        </p:nvGraphicFramePr>
        <p:xfrm>
          <a:off x="2002350" y="1768900"/>
          <a:ext cx="3000000" cy="3000000"/>
        </p:xfrm>
        <a:graphic>
          <a:graphicData uri="http://schemas.openxmlformats.org/drawingml/2006/table">
            <a:tbl>
              <a:tblPr>
                <a:noFill/>
                <a:tableStyleId>{551C705C-9F62-4517-8587-253CACC594F7}</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a:t>
                      </a:r>
                      <a:r>
                        <a:rPr i="1" lang="en-GB" sz="1100">
                          <a:solidFill>
                            <a:schemeClr val="dk2"/>
                          </a:solidFill>
                          <a:latin typeface="Proxima Nova"/>
                          <a:ea typeface="Proxima Nova"/>
                          <a:cs typeface="Proxima Nova"/>
                          <a:sym typeface="Proxima Nova"/>
                        </a:rPr>
                        <a:t>IAP-4 (doubt),</a:t>
                      </a:r>
                      <a:r>
                        <a:rPr i="1" lang="en-GB" sz="1100">
                          <a:solidFill>
                            <a:schemeClr val="dk2"/>
                          </a:solidFill>
                          <a:latin typeface="Proxima Nova"/>
                          <a:ea typeface="Proxima Nova"/>
                          <a:cs typeface="Proxima Nova"/>
                          <a:sym typeface="Proxima Nova"/>
                        </a:rPr>
                        <a:t> IAP-19 (justification), IAP-28 (objectivity)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96" name="Google Shape;196;p35"/>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97" name="Google Shape;197;p35"/>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98" name="Google Shape;198;p35"/>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99" name="Google Shape;199;p35"/>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5"/>
          <p:cNvPicPr preferRelativeResize="0"/>
          <p:nvPr/>
        </p:nvPicPr>
        <p:blipFill rotWithShape="1">
          <a:blip r:embed="rId3">
            <a:alphaModFix/>
          </a:blip>
          <a:srcRect b="0" l="18391" r="18385" t="0"/>
          <a:stretch/>
        </p:blipFill>
        <p:spPr>
          <a:xfrm>
            <a:off x="0" y="0"/>
            <a:ext cx="4572000" cy="5143501"/>
          </a:xfrm>
          <a:prstGeom prst="rect">
            <a:avLst/>
          </a:prstGeom>
          <a:noFill/>
          <a:ln>
            <a:noFill/>
          </a:ln>
        </p:spPr>
      </p:pic>
      <p:sp>
        <p:nvSpPr>
          <p:cNvPr id="126" name="Google Shape;126;p25"/>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800">
                <a:solidFill>
                  <a:srgbClr val="45818E"/>
                </a:solidFill>
                <a:latin typeface="Ultra"/>
                <a:ea typeface="Ultra"/>
                <a:cs typeface="Ultra"/>
                <a:sym typeface="Ultra"/>
              </a:rPr>
              <a:t>Starter	</a:t>
            </a:r>
            <a:endParaRPr b="0" sz="4800">
              <a:solidFill>
                <a:srgbClr val="45818E"/>
              </a:solidFill>
              <a:latin typeface="Ultra"/>
              <a:ea typeface="Ultra"/>
              <a:cs typeface="Ultra"/>
              <a:sym typeface="Ultra"/>
            </a:endParaRPr>
          </a:p>
        </p:txBody>
      </p:sp>
      <p:sp>
        <p:nvSpPr>
          <p:cNvPr id="127" name="Google Shape;127;p25"/>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3600"/>
              <a:t>Define each of the words in the lesson title</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rot="-5400000">
            <a:off x="-562625" y="1760700"/>
            <a:ext cx="4064100" cy="1622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lang="en-GB" sz="5500">
                <a:solidFill>
                  <a:srgbClr val="45818E"/>
                </a:solidFill>
                <a:latin typeface="Ultra"/>
                <a:ea typeface="Ultra"/>
                <a:cs typeface="Ultra"/>
                <a:sym typeface="Ultra"/>
              </a:rPr>
              <a:t>Defining reason </a:t>
            </a:r>
            <a:endParaRPr b="0" sz="5500">
              <a:solidFill>
                <a:srgbClr val="45818E"/>
              </a:solidFill>
              <a:latin typeface="Ultra"/>
              <a:ea typeface="Ultra"/>
              <a:cs typeface="Ultra"/>
              <a:sym typeface="Ultra"/>
            </a:endParaRPr>
          </a:p>
        </p:txBody>
      </p:sp>
      <p:sp>
        <p:nvSpPr>
          <p:cNvPr id="133" name="Google Shape;133;p26"/>
          <p:cNvSpPr txBox="1"/>
          <p:nvPr>
            <p:ph idx="1" type="body"/>
          </p:nvPr>
        </p:nvSpPr>
        <p:spPr>
          <a:xfrm>
            <a:off x="2601000" y="518875"/>
            <a:ext cx="5913300" cy="40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400"/>
              <a:t>‘The ability of a healthy mind to think and make judgments, especially based on practical facts and valid </a:t>
            </a:r>
            <a:r>
              <a:rPr b="1" lang="en-GB" sz="2400">
                <a:solidFill>
                  <a:srgbClr val="A61C00"/>
                </a:solidFill>
              </a:rPr>
              <a:t>evidence’</a:t>
            </a:r>
            <a:endParaRPr i="1" sz="2400">
              <a:solidFill>
                <a:srgbClr val="A61C00"/>
              </a:solidFill>
            </a:endParaRPr>
          </a:p>
          <a:p>
            <a:pPr indent="0" lvl="0" marL="0" rtl="0" algn="r">
              <a:spcBef>
                <a:spcPts val="1600"/>
              </a:spcBef>
              <a:spcAft>
                <a:spcPts val="0"/>
              </a:spcAft>
              <a:buNone/>
            </a:pPr>
            <a:r>
              <a:rPr b="1" i="1" lang="en-GB"/>
              <a:t>(from the Cambridge English dictionary)</a:t>
            </a:r>
            <a:endParaRPr b="1" i="1"/>
          </a:p>
          <a:p>
            <a:pPr indent="-381000" lvl="0" marL="457200" rtl="0" algn="l">
              <a:spcBef>
                <a:spcPts val="1600"/>
              </a:spcBef>
              <a:spcAft>
                <a:spcPts val="0"/>
              </a:spcAft>
              <a:buSzPts val="2400"/>
              <a:buChar char="●"/>
            </a:pPr>
            <a:r>
              <a:rPr lang="en-GB" sz="2400"/>
              <a:t>Write down the definition</a:t>
            </a:r>
            <a:endParaRPr sz="2400"/>
          </a:p>
          <a:p>
            <a:pPr indent="-381000" lvl="0" marL="457200" rtl="0" algn="l">
              <a:spcBef>
                <a:spcPts val="0"/>
              </a:spcBef>
              <a:spcAft>
                <a:spcPts val="0"/>
              </a:spcAft>
              <a:buSzPts val="2400"/>
              <a:buChar char="●"/>
            </a:pPr>
            <a:r>
              <a:rPr lang="en-GB" sz="2400"/>
              <a:t>Based on this definition, which areas of knowledge do you think most rely on our ability to ‘reason’?</a:t>
            </a:r>
            <a:endParaRPr b="1" i="1" sz="24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7"/>
          <p:cNvPicPr preferRelativeResize="0"/>
          <p:nvPr/>
        </p:nvPicPr>
        <p:blipFill rotWithShape="1">
          <a:blip r:embed="rId3">
            <a:alphaModFix/>
          </a:blip>
          <a:srcRect b="28791" l="0" r="0" t="26521"/>
          <a:stretch/>
        </p:blipFill>
        <p:spPr>
          <a:xfrm>
            <a:off x="0" y="0"/>
            <a:ext cx="9144003" cy="2749375"/>
          </a:xfrm>
          <a:prstGeom prst="rect">
            <a:avLst/>
          </a:prstGeom>
          <a:noFill/>
          <a:ln>
            <a:noFill/>
          </a:ln>
        </p:spPr>
      </p:pic>
      <p:sp>
        <p:nvSpPr>
          <p:cNvPr id="139" name="Google Shape;139;p27"/>
          <p:cNvSpPr txBox="1"/>
          <p:nvPr>
            <p:ph type="title"/>
          </p:nvPr>
        </p:nvSpPr>
        <p:spPr>
          <a:xfrm>
            <a:off x="311700" y="2975925"/>
            <a:ext cx="3119700" cy="16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Terms to understand by the end of the lesson</a:t>
            </a:r>
            <a:endParaRPr>
              <a:solidFill>
                <a:srgbClr val="45818E"/>
              </a:solidFill>
              <a:latin typeface="Ultra"/>
              <a:ea typeface="Ultra"/>
              <a:cs typeface="Ultra"/>
              <a:sym typeface="Ultra"/>
            </a:endParaRPr>
          </a:p>
        </p:txBody>
      </p:sp>
      <p:sp>
        <p:nvSpPr>
          <p:cNvPr id="140" name="Google Shape;140;p27"/>
          <p:cNvSpPr txBox="1"/>
          <p:nvPr>
            <p:ph idx="1" type="body"/>
          </p:nvPr>
        </p:nvSpPr>
        <p:spPr>
          <a:xfrm>
            <a:off x="3529200" y="2976100"/>
            <a:ext cx="2599500" cy="1600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Induction</a:t>
            </a:r>
            <a:endParaRPr sz="1800"/>
          </a:p>
          <a:p>
            <a:pPr indent="-342900" lvl="0" marL="457200" rtl="0" algn="l">
              <a:spcBef>
                <a:spcPts val="0"/>
              </a:spcBef>
              <a:spcAft>
                <a:spcPts val="0"/>
              </a:spcAft>
              <a:buSzPts val="1800"/>
              <a:buChar char="●"/>
            </a:pPr>
            <a:r>
              <a:rPr lang="en-GB" sz="1800"/>
              <a:t>Deduction</a:t>
            </a:r>
            <a:endParaRPr sz="1800"/>
          </a:p>
          <a:p>
            <a:pPr indent="-342900" lvl="0" marL="457200" rtl="0" algn="l">
              <a:spcBef>
                <a:spcPts val="0"/>
              </a:spcBef>
              <a:spcAft>
                <a:spcPts val="0"/>
              </a:spcAft>
              <a:buSzPts val="1800"/>
              <a:buChar char="●"/>
            </a:pPr>
            <a:r>
              <a:rPr lang="en-GB" sz="1800"/>
              <a:t>Syllogism</a:t>
            </a:r>
            <a:endParaRPr sz="1800"/>
          </a:p>
          <a:p>
            <a:pPr indent="-342900" lvl="0" marL="457200" rtl="0" algn="l">
              <a:spcBef>
                <a:spcPts val="0"/>
              </a:spcBef>
              <a:spcAft>
                <a:spcPts val="0"/>
              </a:spcAft>
              <a:buSzPts val="1800"/>
              <a:buChar char="●"/>
            </a:pPr>
            <a:r>
              <a:rPr lang="en-GB" sz="1800"/>
              <a:t>Logical fallacies</a:t>
            </a:r>
            <a:endParaRPr sz="1800"/>
          </a:p>
        </p:txBody>
      </p:sp>
      <p:sp>
        <p:nvSpPr>
          <p:cNvPr id="141" name="Google Shape;141;p27"/>
          <p:cNvSpPr txBox="1"/>
          <p:nvPr>
            <p:ph idx="2" type="body"/>
          </p:nvPr>
        </p:nvSpPr>
        <p:spPr>
          <a:xfrm>
            <a:off x="6013625" y="2976100"/>
            <a:ext cx="2822700" cy="16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During the lesson, focus on the </a:t>
            </a:r>
            <a:r>
              <a:rPr b="1" lang="en-GB" sz="1800"/>
              <a:t>points to consider</a:t>
            </a:r>
            <a:r>
              <a:rPr lang="en-GB" sz="1800"/>
              <a:t>. </a:t>
            </a:r>
            <a:endParaRPr sz="1800"/>
          </a:p>
          <a:p>
            <a:pPr indent="0" lvl="0" marL="0" rtl="0" algn="l">
              <a:spcBef>
                <a:spcPts val="1600"/>
              </a:spcBef>
              <a:spcAft>
                <a:spcPts val="1600"/>
              </a:spcAft>
              <a:buNone/>
            </a:pPr>
            <a:r>
              <a:rPr lang="en-GB" sz="1800"/>
              <a:t>Jot down your ideas to these points as we go along.</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What kinds of philosophical arguments can you construct, and what different techniques do they use?&#10;Gentleman Thinker playlist: https://www.youtube.com/watch?v=94YV6Lu009k&amp;list=PLvoAL-KSZ32cKobolNFwuqcPJ26cmF_11&amp;index=1&#10;&#10;Subscribe! http://www.youtube.com/subscription_center?add_user=thephilosophytube&#10;&#10;Patreon: http://www.patreon.com/PhilosophyTube&#10;&#10;Facebook: https://www.facebook.com/PhilosophyTube?ref=hl&#10;&#10;Twitter: @PhilosophyTube&#10;&#10;Email: ollysphilosophychannel@gmail.com&#10;&#10;Google+: google.com/+thephilosophytube&#10;&#10;FAQ: https://www.facebook.com/PhilosophyTube/posts/460163027465168&#10;&#10;If you or your organisation would like to financially support Philosophy Tube in distributing philosophical knowledge to those who might not otherwise have access to it in exchange for credits on the show, please get in touch!&#10;&#10;Music: ‘Canon in D Major’ by Kevin MacLeod (incompetech.com)&#10;&#10;Any copyrighted material should fall under fair use for educational purposes or commentary, but if you are a copyright holder and believe your material has been used unfairly please get in touch with us and we will be happy to discuss it.&#10;&#10;Assets:&#10;Pointing Hands by graphicsfairy.com&#10;&quot;Ibm pc 5150&quot; by Ruben de Rijcke - Own work. Licensed under CC BY-SA 3.0 via Wikimedia Commons - http://commons.wikimedia.org/wiki/File:Ibm_pc_5150.jpg#/media/File:Ibm_pc_5150.jpg&#10;Elephant by Stickophobe: https://creativecommons.org/licenses/by-sa/3.0/legalcode" id="146" name="Google Shape;146;p28" title="What are Deduction &amp; Induction? - Gentleman Thinker">
            <a:hlinkClick r:id="rId3"/>
          </p:cNvPr>
          <p:cNvPicPr preferRelativeResize="0"/>
          <p:nvPr/>
        </p:nvPicPr>
        <p:blipFill>
          <a:blip r:embed="rId4">
            <a:alphaModFix/>
          </a:blip>
          <a:stretch>
            <a:fillRect/>
          </a:stretch>
        </p:blipFill>
        <p:spPr>
          <a:xfrm>
            <a:off x="3885458" y="691113"/>
            <a:ext cx="5015034" cy="3761276"/>
          </a:xfrm>
          <a:prstGeom prst="rect">
            <a:avLst/>
          </a:prstGeom>
          <a:noFill/>
          <a:ln>
            <a:noFill/>
          </a:ln>
        </p:spPr>
      </p:pic>
      <p:sp>
        <p:nvSpPr>
          <p:cNvPr id="147" name="Google Shape;147;p28"/>
          <p:cNvSpPr txBox="1"/>
          <p:nvPr>
            <p:ph type="title"/>
          </p:nvPr>
        </p:nvSpPr>
        <p:spPr>
          <a:xfrm>
            <a:off x="187375" y="672550"/>
            <a:ext cx="3560100" cy="10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rgbClr val="45818E"/>
                </a:solidFill>
                <a:latin typeface="Ultra"/>
                <a:ea typeface="Ultra"/>
                <a:cs typeface="Ultra"/>
                <a:sym typeface="Ultra"/>
              </a:rPr>
              <a:t>Types of reasoning: induction &amp; deduction</a:t>
            </a:r>
            <a:endParaRPr sz="2100">
              <a:solidFill>
                <a:srgbClr val="45818E"/>
              </a:solidFill>
              <a:latin typeface="Ultra"/>
              <a:ea typeface="Ultra"/>
              <a:cs typeface="Ultra"/>
              <a:sym typeface="Ultra"/>
            </a:endParaRPr>
          </a:p>
        </p:txBody>
      </p:sp>
      <p:sp>
        <p:nvSpPr>
          <p:cNvPr id="148" name="Google Shape;148;p28"/>
          <p:cNvSpPr txBox="1"/>
          <p:nvPr>
            <p:ph idx="1" type="body"/>
          </p:nvPr>
        </p:nvSpPr>
        <p:spPr>
          <a:xfrm>
            <a:off x="187375" y="1853525"/>
            <a:ext cx="3560100" cy="25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Points to consider -</a:t>
            </a:r>
            <a:endParaRPr sz="1600"/>
          </a:p>
          <a:p>
            <a:pPr indent="-330200" lvl="0" marL="457200" rtl="0" algn="l">
              <a:spcBef>
                <a:spcPts val="1600"/>
              </a:spcBef>
              <a:spcAft>
                <a:spcPts val="0"/>
              </a:spcAft>
              <a:buSzPts val="1600"/>
              <a:buChar char="●"/>
            </a:pPr>
            <a:r>
              <a:rPr lang="en-GB" sz="1600"/>
              <a:t>What’s the difference between deduction and induction?</a:t>
            </a:r>
            <a:endParaRPr sz="1600"/>
          </a:p>
          <a:p>
            <a:pPr indent="-330200" lvl="0" marL="457200" rtl="0" algn="l">
              <a:spcBef>
                <a:spcPts val="1000"/>
              </a:spcBef>
              <a:spcAft>
                <a:spcPts val="0"/>
              </a:spcAft>
              <a:buSzPts val="1600"/>
              <a:buChar char="●"/>
            </a:pPr>
            <a:r>
              <a:rPr lang="en-GB" sz="1600"/>
              <a:t>Which one do people (you?) more commonly use?</a:t>
            </a:r>
            <a:endParaRPr sz="1600"/>
          </a:p>
          <a:p>
            <a:pPr indent="-330200" lvl="0" marL="457200" rtl="0" algn="l">
              <a:spcBef>
                <a:spcPts val="1000"/>
              </a:spcBef>
              <a:spcAft>
                <a:spcPts val="1000"/>
              </a:spcAft>
              <a:buSzPts val="1600"/>
              <a:buChar char="●"/>
            </a:pPr>
            <a:r>
              <a:rPr lang="en-GB" sz="1600"/>
              <a:t>Which one is produces more </a:t>
            </a:r>
            <a:r>
              <a:rPr b="1" lang="en-GB" sz="1600">
                <a:solidFill>
                  <a:srgbClr val="A61C00"/>
                </a:solidFill>
              </a:rPr>
              <a:t>certain</a:t>
            </a:r>
            <a:r>
              <a:rPr lang="en-GB" sz="1600"/>
              <a:t> knowledge?</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237350" y="249825"/>
            <a:ext cx="4409700" cy="113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700">
                <a:solidFill>
                  <a:srgbClr val="45818E"/>
                </a:solidFill>
                <a:latin typeface="Ultra"/>
                <a:ea typeface="Ultra"/>
                <a:cs typeface="Ultra"/>
                <a:sym typeface="Ultra"/>
              </a:rPr>
              <a:t>Types of reasoning: syllogisms</a:t>
            </a:r>
            <a:endParaRPr b="0" sz="2700">
              <a:solidFill>
                <a:srgbClr val="45818E"/>
              </a:solidFill>
              <a:latin typeface="Ultra"/>
              <a:ea typeface="Ultra"/>
              <a:cs typeface="Ultra"/>
              <a:sym typeface="Ultra"/>
            </a:endParaRPr>
          </a:p>
        </p:txBody>
      </p:sp>
      <p:sp>
        <p:nvSpPr>
          <p:cNvPr id="154" name="Google Shape;154;p29"/>
          <p:cNvSpPr txBox="1"/>
          <p:nvPr>
            <p:ph idx="1" type="body"/>
          </p:nvPr>
        </p:nvSpPr>
        <p:spPr>
          <a:xfrm>
            <a:off x="237350" y="1522575"/>
            <a:ext cx="4259700" cy="348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Points to consider: </a:t>
            </a:r>
            <a:endParaRPr sz="1200"/>
          </a:p>
          <a:p>
            <a:pPr indent="0" lvl="0" marL="0" rtl="0" algn="l">
              <a:spcBef>
                <a:spcPts val="1600"/>
              </a:spcBef>
              <a:spcAft>
                <a:spcPts val="0"/>
              </a:spcAft>
              <a:buNone/>
            </a:pPr>
            <a:r>
              <a:rPr lang="en-GB" sz="1200"/>
              <a:t>A syllogism is a type of deduction, and when followed correctly, produces a </a:t>
            </a:r>
            <a:r>
              <a:rPr b="1" lang="en-GB" sz="1200">
                <a:solidFill>
                  <a:srgbClr val="A61C00"/>
                </a:solidFill>
              </a:rPr>
              <a:t>certain</a:t>
            </a:r>
            <a:r>
              <a:rPr lang="en-GB" sz="1200"/>
              <a:t> conclusion:</a:t>
            </a:r>
            <a:endParaRPr sz="1200"/>
          </a:p>
          <a:p>
            <a:pPr indent="-304800" lvl="0" marL="457200" rtl="0" algn="l">
              <a:spcBef>
                <a:spcPts val="1600"/>
              </a:spcBef>
              <a:spcAft>
                <a:spcPts val="0"/>
              </a:spcAft>
              <a:buSzPts val="1200"/>
              <a:buChar char="●"/>
            </a:pPr>
            <a:r>
              <a:rPr lang="en-GB" sz="1200"/>
              <a:t>Premise 1: All humans are mortal</a:t>
            </a:r>
            <a:endParaRPr sz="1200"/>
          </a:p>
          <a:p>
            <a:pPr indent="-304800" lvl="0" marL="457200" rtl="0" algn="l">
              <a:spcBef>
                <a:spcPts val="0"/>
              </a:spcBef>
              <a:spcAft>
                <a:spcPts val="0"/>
              </a:spcAft>
              <a:buSzPts val="1200"/>
              <a:buChar char="●"/>
            </a:pPr>
            <a:r>
              <a:rPr lang="en-GB" sz="1200"/>
              <a:t>Premise 2: Socrates is a human</a:t>
            </a:r>
            <a:endParaRPr sz="1200"/>
          </a:p>
          <a:p>
            <a:pPr indent="-304800" lvl="0" marL="457200" rtl="0" algn="l">
              <a:spcBef>
                <a:spcPts val="0"/>
              </a:spcBef>
              <a:spcAft>
                <a:spcPts val="0"/>
              </a:spcAft>
              <a:buSzPts val="1200"/>
              <a:buChar char="●"/>
            </a:pPr>
            <a:r>
              <a:rPr lang="en-GB" sz="1200"/>
              <a:t>Conclusion: Therefore, Socrates is mortal</a:t>
            </a:r>
            <a:endParaRPr sz="1200"/>
          </a:p>
          <a:p>
            <a:pPr indent="0" lvl="0" marL="0" rtl="0" algn="l">
              <a:spcBef>
                <a:spcPts val="1600"/>
              </a:spcBef>
              <a:spcAft>
                <a:spcPts val="0"/>
              </a:spcAft>
              <a:buClr>
                <a:srgbClr val="000000"/>
              </a:buClr>
              <a:buSzPts val="1100"/>
              <a:buFont typeface="Arial"/>
              <a:buNone/>
            </a:pPr>
            <a:r>
              <a:rPr lang="en-GB" sz="1200"/>
              <a:t>But, if one of the premises is </a:t>
            </a:r>
            <a:r>
              <a:rPr lang="en-GB" sz="1200" u="sng"/>
              <a:t>not</a:t>
            </a:r>
            <a:r>
              <a:rPr lang="en-GB" sz="1200"/>
              <a:t> </a:t>
            </a:r>
            <a:r>
              <a:rPr b="1" lang="en-GB" sz="1200">
                <a:solidFill>
                  <a:srgbClr val="A61C00"/>
                </a:solidFill>
              </a:rPr>
              <a:t>certain</a:t>
            </a:r>
            <a:r>
              <a:rPr lang="en-GB" sz="1200"/>
              <a:t>, it leads to a flawed conclusion:</a:t>
            </a:r>
            <a:endParaRPr sz="1200"/>
          </a:p>
          <a:p>
            <a:pPr indent="-304800" lvl="0" marL="457200" rtl="0" algn="l">
              <a:spcBef>
                <a:spcPts val="1600"/>
              </a:spcBef>
              <a:spcAft>
                <a:spcPts val="0"/>
              </a:spcAft>
              <a:buSzPts val="1200"/>
              <a:buChar char="●"/>
            </a:pPr>
            <a:r>
              <a:rPr lang="en-GB" sz="1200"/>
              <a:t>Premise 1: The IB Diploma requires you to work hard</a:t>
            </a:r>
            <a:endParaRPr sz="1200"/>
          </a:p>
          <a:p>
            <a:pPr indent="-304800" lvl="0" marL="457200" rtl="0" algn="l">
              <a:spcBef>
                <a:spcPts val="0"/>
              </a:spcBef>
              <a:spcAft>
                <a:spcPts val="0"/>
              </a:spcAft>
              <a:buSzPts val="1200"/>
              <a:buChar char="●"/>
            </a:pPr>
            <a:r>
              <a:rPr lang="en-GB" sz="1200"/>
              <a:t>Premise 2: Juan is an IB Diploma student</a:t>
            </a:r>
            <a:endParaRPr sz="1200"/>
          </a:p>
          <a:p>
            <a:pPr indent="-304800" lvl="0" marL="457200" rtl="0" algn="l">
              <a:spcBef>
                <a:spcPts val="0"/>
              </a:spcBef>
              <a:spcAft>
                <a:spcPts val="0"/>
              </a:spcAft>
              <a:buSzPts val="1200"/>
              <a:buChar char="●"/>
            </a:pPr>
            <a:r>
              <a:rPr lang="en-GB" sz="1200"/>
              <a:t>Conclusion: Juan works hard</a:t>
            </a:r>
            <a:endParaRPr sz="1200"/>
          </a:p>
          <a:p>
            <a:pPr indent="0" lvl="0" marL="0" rtl="0" algn="l">
              <a:spcBef>
                <a:spcPts val="1600"/>
              </a:spcBef>
              <a:spcAft>
                <a:spcPts val="1600"/>
              </a:spcAft>
              <a:buNone/>
            </a:pPr>
            <a:r>
              <a:t/>
            </a:r>
            <a:endParaRPr sz="1200"/>
          </a:p>
        </p:txBody>
      </p:sp>
      <p:pic>
        <p:nvPicPr>
          <p:cNvPr id="155" name="Google Shape;155;p29"/>
          <p:cNvPicPr preferRelativeResize="0"/>
          <p:nvPr/>
        </p:nvPicPr>
        <p:blipFill rotWithShape="1">
          <a:blip r:embed="rId3">
            <a:alphaModFix/>
          </a:blip>
          <a:srcRect b="0" l="48253" r="0" t="0"/>
          <a:stretch/>
        </p:blipFill>
        <p:spPr>
          <a:xfrm>
            <a:off x="4731900" y="289347"/>
            <a:ext cx="4259702" cy="46224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10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1000"/>
                                        <p:tgtEl>
                                          <p:spTgt spid="1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Effect filter="fade" transition="in">
                                      <p:cBhvr>
                                        <p:cTn dur="1000"/>
                                        <p:tgtEl>
                                          <p:spTgt spid="1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animEffect filter="fade" transition="in">
                                      <p:cBhvr>
                                        <p:cTn dur="1000"/>
                                        <p:tgtEl>
                                          <p:spTgt spid="1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animEffect filter="fade" transition="in">
                                      <p:cBhvr>
                                        <p:cTn dur="1000"/>
                                        <p:tgtEl>
                                          <p:spTgt spid="1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animEffect filter="fade" transition="in">
                                      <p:cBhvr>
                                        <p:cTn dur="1000"/>
                                        <p:tgtEl>
                                          <p:spTgt spid="15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animEffect filter="fade" transition="in">
                                      <p:cBhvr>
                                        <p:cTn dur="1000"/>
                                        <p:tgtEl>
                                          <p:spTgt spid="15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animEffect filter="fade" transition="in">
                                      <p:cBhvr>
                                        <p:cTn dur="1000"/>
                                        <p:tgtEl>
                                          <p:spTgt spid="154">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600">
                <a:solidFill>
                  <a:srgbClr val="45818E"/>
                </a:solidFill>
                <a:latin typeface="Ultra"/>
                <a:ea typeface="Ultra"/>
                <a:cs typeface="Ultra"/>
                <a:sym typeface="Ultra"/>
              </a:rPr>
              <a:t>Flawed reasoning: logical fallacies </a:t>
            </a:r>
            <a:endParaRPr b="0" sz="2600">
              <a:solidFill>
                <a:srgbClr val="45818E"/>
              </a:solidFill>
              <a:latin typeface="Ultra"/>
              <a:ea typeface="Ultra"/>
              <a:cs typeface="Ultra"/>
              <a:sym typeface="Ultra"/>
            </a:endParaRPr>
          </a:p>
        </p:txBody>
      </p:sp>
      <p:sp>
        <p:nvSpPr>
          <p:cNvPr id="161" name="Google Shape;161;p30"/>
          <p:cNvSpPr txBox="1"/>
          <p:nvPr>
            <p:ph idx="1" type="body"/>
          </p:nvPr>
        </p:nvSpPr>
        <p:spPr>
          <a:xfrm>
            <a:off x="4852900" y="1554050"/>
            <a:ext cx="4016400" cy="310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Points to consider:</a:t>
            </a:r>
            <a:endParaRPr sz="1800"/>
          </a:p>
          <a:p>
            <a:pPr indent="-342900" lvl="0" marL="457200" rtl="0" algn="l">
              <a:spcBef>
                <a:spcPts val="1600"/>
              </a:spcBef>
              <a:spcAft>
                <a:spcPts val="0"/>
              </a:spcAft>
              <a:buSzPts val="1800"/>
              <a:buChar char="●"/>
            </a:pPr>
            <a:r>
              <a:rPr lang="en-GB" sz="1800"/>
              <a:t>What do you think a ‘logical fallacy’ is?</a:t>
            </a:r>
            <a:endParaRPr sz="1800"/>
          </a:p>
          <a:p>
            <a:pPr indent="-342900" lvl="0" marL="457200" rtl="0" algn="l">
              <a:spcBef>
                <a:spcPts val="0"/>
              </a:spcBef>
              <a:spcAft>
                <a:spcPts val="0"/>
              </a:spcAft>
              <a:buSzPts val="1800"/>
              <a:buChar char="●"/>
            </a:pPr>
            <a:r>
              <a:rPr lang="en-GB" sz="1800"/>
              <a:t>Follow the </a:t>
            </a:r>
            <a:r>
              <a:rPr lang="en-GB" sz="1800" u="sng">
                <a:solidFill>
                  <a:schemeClr val="hlink"/>
                </a:solidFill>
                <a:hlinkClick r:id="rId3"/>
              </a:rPr>
              <a:t>link</a:t>
            </a:r>
            <a:r>
              <a:rPr lang="en-GB" sz="1800"/>
              <a:t> to see examples of common ‘logical fallacies’</a:t>
            </a:r>
            <a:endParaRPr sz="1800"/>
          </a:p>
          <a:p>
            <a:pPr indent="-342900" lvl="0" marL="457200" rtl="0" algn="l">
              <a:spcBef>
                <a:spcPts val="0"/>
              </a:spcBef>
              <a:spcAft>
                <a:spcPts val="0"/>
              </a:spcAft>
              <a:buSzPts val="1800"/>
              <a:buChar char="●"/>
            </a:pPr>
            <a:r>
              <a:rPr lang="en-GB" sz="1800"/>
              <a:t>Which logical fallacy do you think is most commonly used, and why?</a:t>
            </a:r>
            <a:endParaRPr sz="1800"/>
          </a:p>
          <a:p>
            <a:pPr indent="-342900" lvl="0" marL="457200" rtl="0" algn="l">
              <a:spcBef>
                <a:spcPts val="0"/>
              </a:spcBef>
              <a:spcAft>
                <a:spcPts val="0"/>
              </a:spcAft>
              <a:buSzPts val="1800"/>
              <a:buChar char="●"/>
            </a:pPr>
            <a:r>
              <a:rPr lang="en-GB" sz="1800"/>
              <a:t>Which one do YOU use most?</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pic>
        <p:nvPicPr>
          <p:cNvPr id="162" name="Google Shape;162;p30"/>
          <p:cNvPicPr preferRelativeResize="0"/>
          <p:nvPr/>
        </p:nvPicPr>
        <p:blipFill rotWithShape="1">
          <a:blip r:embed="rId4">
            <a:alphaModFix/>
          </a:blip>
          <a:srcRect b="0" l="9587" r="25146" t="0"/>
          <a:stretch/>
        </p:blipFill>
        <p:spPr>
          <a:xfrm>
            <a:off x="345450" y="436050"/>
            <a:ext cx="4182723" cy="4271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10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1000"/>
                                        <p:tgtEl>
                                          <p:spTgt spid="1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Effect filter="fade" transition="in">
                                      <p:cBhvr>
                                        <p:cTn dur="1000"/>
                                        <p:tgtEl>
                                          <p:spTgt spid="16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1"/>
          <p:cNvPicPr preferRelativeResize="0"/>
          <p:nvPr/>
        </p:nvPicPr>
        <p:blipFill rotWithShape="1">
          <a:blip r:embed="rId3">
            <a:alphaModFix amt="60000"/>
          </a:blip>
          <a:srcRect b="1493" l="0" r="0" t="1493"/>
          <a:stretch/>
        </p:blipFill>
        <p:spPr>
          <a:xfrm>
            <a:off x="0" y="0"/>
            <a:ext cx="3512598" cy="5143498"/>
          </a:xfrm>
          <a:prstGeom prst="rect">
            <a:avLst/>
          </a:prstGeom>
          <a:noFill/>
          <a:ln>
            <a:noFill/>
          </a:ln>
        </p:spPr>
      </p:pic>
      <p:sp>
        <p:nvSpPr>
          <p:cNvPr id="168" name="Google Shape;168;p31"/>
          <p:cNvSpPr txBox="1"/>
          <p:nvPr>
            <p:ph type="title"/>
          </p:nvPr>
        </p:nvSpPr>
        <p:spPr>
          <a:xfrm>
            <a:off x="311700" y="307825"/>
            <a:ext cx="28764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800">
                <a:latin typeface="Ultra"/>
                <a:ea typeface="Ultra"/>
                <a:cs typeface="Ultra"/>
                <a:sym typeface="Ultra"/>
              </a:rPr>
              <a:t>Pulling it all together</a:t>
            </a:r>
            <a:endParaRPr b="0" sz="3800">
              <a:latin typeface="Ultra"/>
              <a:ea typeface="Ultra"/>
              <a:cs typeface="Ultra"/>
              <a:sym typeface="Ultra"/>
            </a:endParaRPr>
          </a:p>
        </p:txBody>
      </p:sp>
      <p:sp>
        <p:nvSpPr>
          <p:cNvPr id="169" name="Google Shape;169;p31"/>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GB" sz="2300"/>
              <a:t>Match up your number with one of today’s concepts (below). </a:t>
            </a:r>
            <a:endParaRPr sz="2300"/>
          </a:p>
          <a:p>
            <a:pPr indent="-374650" lvl="0" marL="457200" rtl="0" algn="l">
              <a:spcBef>
                <a:spcPts val="1000"/>
              </a:spcBef>
              <a:spcAft>
                <a:spcPts val="0"/>
              </a:spcAft>
              <a:buSzPts val="2300"/>
              <a:buChar char="●"/>
            </a:pPr>
            <a:r>
              <a:rPr lang="en-GB" sz="2300"/>
              <a:t>Fill in your row on the handout </a:t>
            </a:r>
            <a:endParaRPr sz="2300"/>
          </a:p>
          <a:p>
            <a:pPr indent="-374650" lvl="0" marL="457200" rtl="0" algn="l">
              <a:spcBef>
                <a:spcPts val="1000"/>
              </a:spcBef>
              <a:spcAft>
                <a:spcPts val="0"/>
              </a:spcAft>
              <a:buSzPts val="2300"/>
              <a:buChar char="●"/>
            </a:pPr>
            <a:r>
              <a:rPr lang="en-GB" sz="2300"/>
              <a:t>Swap answers with other pairs to complete the document</a:t>
            </a:r>
            <a:endParaRPr sz="2300"/>
          </a:p>
          <a:p>
            <a:pPr indent="-374650" lvl="0" marL="457200" rtl="0" algn="l">
              <a:spcBef>
                <a:spcPts val="1000"/>
              </a:spcBef>
              <a:spcAft>
                <a:spcPts val="0"/>
              </a:spcAft>
              <a:buSzPts val="2300"/>
              <a:buAutoNum type="arabicPeriod"/>
            </a:pPr>
            <a:r>
              <a:rPr b="1" lang="en-GB" sz="2300"/>
              <a:t>Induction</a:t>
            </a:r>
            <a:endParaRPr b="1" sz="2300"/>
          </a:p>
          <a:p>
            <a:pPr indent="-374650" lvl="0" marL="457200" rtl="0" algn="l">
              <a:spcBef>
                <a:spcPts val="0"/>
              </a:spcBef>
              <a:spcAft>
                <a:spcPts val="0"/>
              </a:spcAft>
              <a:buSzPts val="2300"/>
              <a:buAutoNum type="arabicPeriod"/>
            </a:pPr>
            <a:r>
              <a:rPr b="1" lang="en-GB" sz="2300"/>
              <a:t>Deduction</a:t>
            </a:r>
            <a:endParaRPr b="1" sz="2300"/>
          </a:p>
          <a:p>
            <a:pPr indent="-374650" lvl="0" marL="457200" rtl="0" algn="l">
              <a:spcBef>
                <a:spcPts val="0"/>
              </a:spcBef>
              <a:spcAft>
                <a:spcPts val="0"/>
              </a:spcAft>
              <a:buSzPts val="2300"/>
              <a:buAutoNum type="arabicPeriod"/>
            </a:pPr>
            <a:r>
              <a:rPr b="1" lang="en-GB" sz="2300"/>
              <a:t>Valid syllogisms</a:t>
            </a:r>
            <a:endParaRPr b="1" sz="2300"/>
          </a:p>
          <a:p>
            <a:pPr indent="-374650" lvl="0" marL="457200" rtl="0" algn="l">
              <a:spcBef>
                <a:spcPts val="0"/>
              </a:spcBef>
              <a:spcAft>
                <a:spcPts val="0"/>
              </a:spcAft>
              <a:buSzPts val="2300"/>
              <a:buAutoNum type="arabicPeriod"/>
            </a:pPr>
            <a:r>
              <a:rPr b="1" lang="en-GB" sz="2300"/>
              <a:t>Flawed syllogisms</a:t>
            </a:r>
            <a:endParaRPr b="1" sz="2300"/>
          </a:p>
          <a:p>
            <a:pPr indent="-374650" lvl="0" marL="457200" rtl="0" algn="l">
              <a:spcBef>
                <a:spcPts val="0"/>
              </a:spcBef>
              <a:spcAft>
                <a:spcPts val="0"/>
              </a:spcAft>
              <a:buSzPts val="2300"/>
              <a:buAutoNum type="arabicPeriod"/>
            </a:pPr>
            <a:r>
              <a:rPr b="1" lang="en-GB" sz="2300"/>
              <a:t>Logical fallacies</a:t>
            </a:r>
            <a:endParaRPr b="1"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2"/>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75" name="Google Shape;175;p32"/>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76" name="Google Shape;176;p32"/>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t>Related exhibition prompt</a:t>
            </a:r>
            <a:r>
              <a:rPr lang="en-GB" sz="2000"/>
              <a:t> </a:t>
            </a:r>
            <a:r>
              <a:rPr i="1" lang="en-GB" sz="2000"/>
              <a:t>What counts as a good justification for a claim? (IAP-19) </a:t>
            </a:r>
            <a:endParaRPr i="1" sz="2000"/>
          </a:p>
          <a:p>
            <a:pPr indent="-355600" lvl="0" marL="457200" rtl="0" algn="l">
              <a:spcBef>
                <a:spcPts val="1600"/>
              </a:spcBef>
              <a:spcAft>
                <a:spcPts val="0"/>
              </a:spcAft>
              <a:buSzPts val="2000"/>
              <a:buChar char="●"/>
            </a:pPr>
            <a:r>
              <a:rPr lang="en-GB" sz="2000"/>
              <a:t>Refer to the ideas from this lesson to answer this question.</a:t>
            </a:r>
            <a:endParaRPr sz="2000"/>
          </a:p>
          <a:p>
            <a:pPr indent="-355600" lvl="0" marL="457200" rtl="0" algn="l">
              <a:spcBef>
                <a:spcPts val="1000"/>
              </a:spcBef>
              <a:spcAft>
                <a:spcPts val="0"/>
              </a:spcAft>
              <a:buSzPts val="2000"/>
              <a:buChar char="●"/>
            </a:pPr>
            <a:r>
              <a:rPr lang="en-GB" sz="2000"/>
              <a:t>For example, think about the importance of logic and reason in justifying the claims we make about the world. </a:t>
            </a:r>
            <a:endParaRPr sz="2000"/>
          </a:p>
          <a:p>
            <a:pPr indent="-355600" lvl="0" marL="457200" rtl="0" algn="l">
              <a:spcBef>
                <a:spcPts val="1000"/>
              </a:spcBef>
              <a:spcAft>
                <a:spcPts val="0"/>
              </a:spcAft>
              <a:buSzPts val="2000"/>
              <a:buChar char="●"/>
            </a:pPr>
            <a:r>
              <a:rPr lang="en-GB" sz="2000"/>
              <a:t>Which objects could help to illustrate your answer?</a:t>
            </a:r>
            <a:endParaRPr sz="2000"/>
          </a:p>
          <a:p>
            <a:pPr indent="0" lvl="0" marL="0" rtl="0" algn="l">
              <a:spcBef>
                <a:spcPts val="1000"/>
              </a:spcBef>
              <a:spcAft>
                <a:spcPts val="160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